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D8D8"/>
    <a:srgbClr val="057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65355-F7E7-480E-988C-87F92ACBDC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28CA1-AFF3-4E8F-85A7-8F7EC8D2FC81}">
      <dgm:prSet phldrT="[Текст]" custT="1"/>
      <dgm:spPr/>
      <dgm:t>
        <a:bodyPr/>
        <a:lstStyle/>
        <a:p>
          <a:r>
            <a:rPr lang="ru-RU" sz="2000" dirty="0" smtClean="0"/>
            <a:t>Первичная консультация</a:t>
          </a:r>
          <a:endParaRPr lang="ru-RU" sz="2000" dirty="0"/>
        </a:p>
      </dgm:t>
    </dgm:pt>
    <dgm:pt modelId="{D71C2ED3-8DD3-4AE6-889B-82FC017B38C2}" type="parTrans" cxnId="{5B3A489A-4D3B-433B-AAEF-D6E01D61A5BD}">
      <dgm:prSet/>
      <dgm:spPr/>
      <dgm:t>
        <a:bodyPr/>
        <a:lstStyle/>
        <a:p>
          <a:endParaRPr lang="ru-RU"/>
        </a:p>
      </dgm:t>
    </dgm:pt>
    <dgm:pt modelId="{7C46C99F-6A74-4468-9449-438B66C7014A}" type="sibTrans" cxnId="{5B3A489A-4D3B-433B-AAEF-D6E01D61A5BD}">
      <dgm:prSet/>
      <dgm:spPr/>
      <dgm:t>
        <a:bodyPr/>
        <a:lstStyle/>
        <a:p>
          <a:endParaRPr lang="ru-RU"/>
        </a:p>
      </dgm:t>
    </dgm:pt>
    <dgm:pt modelId="{7DB41D2F-9A7C-4314-93FA-7A41B20EA6E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AF00C1D-D2D1-4272-AC26-951484F09D18}" type="parTrans" cxnId="{CF8399AB-E543-4E1E-A000-4F3907AE5E3A}">
      <dgm:prSet/>
      <dgm:spPr/>
      <dgm:t>
        <a:bodyPr/>
        <a:lstStyle/>
        <a:p>
          <a:endParaRPr lang="ru-RU"/>
        </a:p>
      </dgm:t>
    </dgm:pt>
    <dgm:pt modelId="{526D37DF-566F-4749-8085-E454BEB422E7}" type="sibTrans" cxnId="{CF8399AB-E543-4E1E-A000-4F3907AE5E3A}">
      <dgm:prSet/>
      <dgm:spPr/>
      <dgm:t>
        <a:bodyPr/>
        <a:lstStyle/>
        <a:p>
          <a:endParaRPr lang="ru-RU"/>
        </a:p>
      </dgm:t>
    </dgm:pt>
    <dgm:pt modelId="{1A24C947-B9DA-4881-BDFB-492D69D715D6}">
      <dgm:prSet phldrT="[Текст]"/>
      <dgm:spPr/>
      <dgm:t>
        <a:bodyPr/>
        <a:lstStyle/>
        <a:p>
          <a:r>
            <a:rPr lang="ru-RU" dirty="0" smtClean="0"/>
            <a:t>Медицинская консультация</a:t>
          </a:r>
          <a:endParaRPr lang="ru-RU" dirty="0"/>
        </a:p>
      </dgm:t>
    </dgm:pt>
    <dgm:pt modelId="{990C2F0D-9BD9-4087-8D48-F0A87D53F6C7}" type="parTrans" cxnId="{CCCADC20-112B-4305-947F-11782434AA26}">
      <dgm:prSet/>
      <dgm:spPr/>
      <dgm:t>
        <a:bodyPr/>
        <a:lstStyle/>
        <a:p>
          <a:endParaRPr lang="ru-RU"/>
        </a:p>
      </dgm:t>
    </dgm:pt>
    <dgm:pt modelId="{0BA4951D-AC13-4A4E-A0AF-BF45E421A5DA}" type="sibTrans" cxnId="{CCCADC20-112B-4305-947F-11782434AA26}">
      <dgm:prSet/>
      <dgm:spPr/>
      <dgm:t>
        <a:bodyPr/>
        <a:lstStyle/>
        <a:p>
          <a:endParaRPr lang="ru-RU"/>
        </a:p>
      </dgm:t>
    </dgm:pt>
    <dgm:pt modelId="{CE72A3CA-0EA8-4E80-BC3F-E10C6DB0B170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3131E6A6-0C5D-4489-85A8-EBA492083AB4}" type="parTrans" cxnId="{ED2B3C06-4F70-4F03-A52B-0F6D08AB48C6}">
      <dgm:prSet/>
      <dgm:spPr/>
      <dgm:t>
        <a:bodyPr/>
        <a:lstStyle/>
        <a:p>
          <a:endParaRPr lang="ru-RU"/>
        </a:p>
      </dgm:t>
    </dgm:pt>
    <dgm:pt modelId="{C20350F1-6063-4DF4-97A4-7A360BAA9591}" type="sibTrans" cxnId="{ED2B3C06-4F70-4F03-A52B-0F6D08AB48C6}">
      <dgm:prSet/>
      <dgm:spPr/>
      <dgm:t>
        <a:bodyPr/>
        <a:lstStyle/>
        <a:p>
          <a:endParaRPr lang="ru-RU"/>
        </a:p>
      </dgm:t>
    </dgm:pt>
    <dgm:pt modelId="{FDF8EAB4-D49C-4DBD-8AC4-C56323B36D94}">
      <dgm:prSet phldrT="[Текст]"/>
      <dgm:spPr/>
      <dgm:t>
        <a:bodyPr/>
        <a:lstStyle/>
        <a:p>
          <a:r>
            <a:rPr lang="ru-RU" dirty="0" smtClean="0"/>
            <a:t>После лечебная программа</a:t>
          </a:r>
          <a:endParaRPr lang="ru-RU" dirty="0"/>
        </a:p>
      </dgm:t>
    </dgm:pt>
    <dgm:pt modelId="{45B33B0A-646E-4B10-94E1-1EF2BC4CF339}" type="parTrans" cxnId="{CF4367AD-9716-406B-B8D2-90C9B22F69AD}">
      <dgm:prSet/>
      <dgm:spPr/>
      <dgm:t>
        <a:bodyPr/>
        <a:lstStyle/>
        <a:p>
          <a:endParaRPr lang="ru-RU"/>
        </a:p>
      </dgm:t>
    </dgm:pt>
    <dgm:pt modelId="{4E36FB7F-B1D9-44AC-B9E3-77DA46132073}" type="sibTrans" cxnId="{CF4367AD-9716-406B-B8D2-90C9B22F69AD}">
      <dgm:prSet/>
      <dgm:spPr/>
      <dgm:t>
        <a:bodyPr/>
        <a:lstStyle/>
        <a:p>
          <a:endParaRPr lang="ru-RU"/>
        </a:p>
      </dgm:t>
    </dgm:pt>
    <dgm:pt modelId="{8EC8C835-DA67-49D7-8FB5-BE77745E3DCC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1DAED4C-B173-4B0E-BE20-099F9B1AE897}" type="parTrans" cxnId="{677D82E7-4629-4FAC-9A99-E46F9D759771}">
      <dgm:prSet/>
      <dgm:spPr/>
      <dgm:t>
        <a:bodyPr/>
        <a:lstStyle/>
        <a:p>
          <a:endParaRPr lang="ru-RU"/>
        </a:p>
      </dgm:t>
    </dgm:pt>
    <dgm:pt modelId="{4C7F6295-E5EF-4287-8EB4-9DEA5734489E}" type="sibTrans" cxnId="{677D82E7-4629-4FAC-9A99-E46F9D759771}">
      <dgm:prSet/>
      <dgm:spPr/>
      <dgm:t>
        <a:bodyPr/>
        <a:lstStyle/>
        <a:p>
          <a:endParaRPr lang="ru-RU"/>
        </a:p>
      </dgm:t>
    </dgm:pt>
    <dgm:pt modelId="{0CF7B1AC-6849-4218-95B9-8250CA34521F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B014088-C85F-416D-9EC1-0C773B849247}" type="parTrans" cxnId="{E53572A4-9160-49A1-9F3B-1B5CF8900033}">
      <dgm:prSet/>
      <dgm:spPr/>
      <dgm:t>
        <a:bodyPr/>
        <a:lstStyle/>
        <a:p>
          <a:endParaRPr lang="ru-RU"/>
        </a:p>
      </dgm:t>
    </dgm:pt>
    <dgm:pt modelId="{C7CEC5C3-BF03-4249-801F-831A747F61F5}" type="sibTrans" cxnId="{E53572A4-9160-49A1-9F3B-1B5CF8900033}">
      <dgm:prSet/>
      <dgm:spPr/>
      <dgm:t>
        <a:bodyPr/>
        <a:lstStyle/>
        <a:p>
          <a:endParaRPr lang="ru-RU"/>
        </a:p>
      </dgm:t>
    </dgm:pt>
    <dgm:pt modelId="{85E5FB6C-89F2-448A-9D41-D90E4430D676}">
      <dgm:prSet/>
      <dgm:spPr/>
      <dgm:t>
        <a:bodyPr/>
        <a:lstStyle/>
        <a:p>
          <a:r>
            <a:rPr lang="ru-RU" dirty="0" smtClean="0"/>
            <a:t>Социально-психологическая реабилитация</a:t>
          </a:r>
          <a:endParaRPr lang="ru-RU" dirty="0"/>
        </a:p>
      </dgm:t>
    </dgm:pt>
    <dgm:pt modelId="{DFBF6EB3-095B-472D-B9CA-8AEF5410B959}" type="parTrans" cxnId="{B605BAFD-936A-43FC-8337-DEEBACA6F760}">
      <dgm:prSet/>
      <dgm:spPr/>
      <dgm:t>
        <a:bodyPr/>
        <a:lstStyle/>
        <a:p>
          <a:endParaRPr lang="ru-RU"/>
        </a:p>
      </dgm:t>
    </dgm:pt>
    <dgm:pt modelId="{58086DE9-1357-4FEC-8DCA-1600551E69B6}" type="sibTrans" cxnId="{B605BAFD-936A-43FC-8337-DEEBACA6F760}">
      <dgm:prSet/>
      <dgm:spPr/>
      <dgm:t>
        <a:bodyPr/>
        <a:lstStyle/>
        <a:p>
          <a:endParaRPr lang="ru-RU"/>
        </a:p>
      </dgm:t>
    </dgm:pt>
    <dgm:pt modelId="{F1BC96A1-2CF4-4085-AD83-24819847AF02}">
      <dgm:prSet/>
      <dgm:spPr/>
      <dgm:t>
        <a:bodyPr/>
        <a:lstStyle/>
        <a:p>
          <a:r>
            <a:rPr lang="ru-RU" dirty="0" smtClean="0"/>
            <a:t>Терапевтический отпуск</a:t>
          </a:r>
          <a:endParaRPr lang="ru-RU" dirty="0"/>
        </a:p>
      </dgm:t>
    </dgm:pt>
    <dgm:pt modelId="{9FF9AE94-B30E-4780-8A46-47175CD44967}" type="parTrans" cxnId="{56B68C1A-DD5C-41BB-B668-47DFC7714330}">
      <dgm:prSet/>
      <dgm:spPr/>
      <dgm:t>
        <a:bodyPr/>
        <a:lstStyle/>
        <a:p>
          <a:endParaRPr lang="ru-RU"/>
        </a:p>
      </dgm:t>
    </dgm:pt>
    <dgm:pt modelId="{15DBD5FC-EA44-4C33-915E-080D8F37113E}" type="sibTrans" cxnId="{56B68C1A-DD5C-41BB-B668-47DFC7714330}">
      <dgm:prSet/>
      <dgm:spPr/>
      <dgm:t>
        <a:bodyPr/>
        <a:lstStyle/>
        <a:p>
          <a:endParaRPr lang="ru-RU"/>
        </a:p>
      </dgm:t>
    </dgm:pt>
    <dgm:pt modelId="{0EAA3C50-8AAC-47DC-857A-ED89DCA7603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4637194-C25D-446F-8877-CD9E1A2DBF5B}" type="sibTrans" cxnId="{81C409CA-303A-4FB3-A65C-A525D7DFD224}">
      <dgm:prSet/>
      <dgm:spPr/>
      <dgm:t>
        <a:bodyPr/>
        <a:lstStyle/>
        <a:p>
          <a:endParaRPr lang="ru-RU"/>
        </a:p>
      </dgm:t>
    </dgm:pt>
    <dgm:pt modelId="{77934544-FA87-4F39-901A-256679471025}" type="parTrans" cxnId="{81C409CA-303A-4FB3-A65C-A525D7DFD224}">
      <dgm:prSet/>
      <dgm:spPr/>
      <dgm:t>
        <a:bodyPr/>
        <a:lstStyle/>
        <a:p>
          <a:endParaRPr lang="ru-RU"/>
        </a:p>
      </dgm:t>
    </dgm:pt>
    <dgm:pt modelId="{2A091CAA-1762-4D44-9063-D3BB78DABFA8}" type="pres">
      <dgm:prSet presAssocID="{B7965355-F7E7-480E-988C-87F92ACBDCF4}" presName="linearFlow" presStyleCnt="0">
        <dgm:presLayoutVars>
          <dgm:dir/>
          <dgm:animLvl val="lvl"/>
          <dgm:resizeHandles val="exact"/>
        </dgm:presLayoutVars>
      </dgm:prSet>
      <dgm:spPr/>
    </dgm:pt>
    <dgm:pt modelId="{08DEA80E-FB9E-49CE-939C-A9E1D37790B8}" type="pres">
      <dgm:prSet presAssocID="{0EAA3C50-8AAC-47DC-857A-ED89DCA76031}" presName="composite" presStyleCnt="0"/>
      <dgm:spPr/>
    </dgm:pt>
    <dgm:pt modelId="{FF4DE384-2575-4144-9628-EC6274845B13}" type="pres">
      <dgm:prSet presAssocID="{0EAA3C50-8AAC-47DC-857A-ED89DCA7603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D15F8-326F-4981-BCF3-060F97969022}" type="pres">
      <dgm:prSet presAssocID="{0EAA3C50-8AAC-47DC-857A-ED89DCA76031}" presName="descendantText" presStyleLbl="alignAcc1" presStyleIdx="0" presStyleCnt="5" custLinFactNeighborX="1281" custLinFactNeighborY="8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E6D73-9A67-44C2-9927-8F76B06710BC}" type="pres">
      <dgm:prSet presAssocID="{44637194-C25D-446F-8877-CD9E1A2DBF5B}" presName="sp" presStyleCnt="0"/>
      <dgm:spPr/>
    </dgm:pt>
    <dgm:pt modelId="{7D259EF5-5F51-43AC-9336-ED70CB1296EC}" type="pres">
      <dgm:prSet presAssocID="{7DB41D2F-9A7C-4314-93FA-7A41B20EA6E5}" presName="composite" presStyleCnt="0"/>
      <dgm:spPr/>
    </dgm:pt>
    <dgm:pt modelId="{F7B304AD-9C2F-48C0-A1D3-F3D64E43C333}" type="pres">
      <dgm:prSet presAssocID="{7DB41D2F-9A7C-4314-93FA-7A41B20EA6E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D664024-912D-4498-864B-5C2951497F06}" type="pres">
      <dgm:prSet presAssocID="{7DB41D2F-9A7C-4314-93FA-7A41B20EA6E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7D65E-524F-4670-9803-F3097614A5B2}" type="pres">
      <dgm:prSet presAssocID="{526D37DF-566F-4749-8085-E454BEB422E7}" presName="sp" presStyleCnt="0"/>
      <dgm:spPr/>
    </dgm:pt>
    <dgm:pt modelId="{3E8B6237-D705-48AF-A840-8E21A1B1912D}" type="pres">
      <dgm:prSet presAssocID="{8EC8C835-DA67-49D7-8FB5-BE77745E3DCC}" presName="composite" presStyleCnt="0"/>
      <dgm:spPr/>
    </dgm:pt>
    <dgm:pt modelId="{194FD2E2-9C41-4992-99BA-7E214B22940E}" type="pres">
      <dgm:prSet presAssocID="{8EC8C835-DA67-49D7-8FB5-BE77745E3DC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3A7A73B-D81C-4C77-A483-F9B2226DB80F}" type="pres">
      <dgm:prSet presAssocID="{8EC8C835-DA67-49D7-8FB5-BE77745E3DCC}" presName="descendantText" presStyleLbl="alignAcc1" presStyleIdx="2" presStyleCnt="5">
        <dgm:presLayoutVars>
          <dgm:bulletEnabled val="1"/>
        </dgm:presLayoutVars>
      </dgm:prSet>
      <dgm:spPr/>
    </dgm:pt>
    <dgm:pt modelId="{EC7210F4-4C15-4352-A287-A557C932E176}" type="pres">
      <dgm:prSet presAssocID="{4C7F6295-E5EF-4287-8EB4-9DEA5734489E}" presName="sp" presStyleCnt="0"/>
      <dgm:spPr/>
    </dgm:pt>
    <dgm:pt modelId="{931F7811-5D0C-410C-8526-CFAE2AA414F3}" type="pres">
      <dgm:prSet presAssocID="{0CF7B1AC-6849-4218-95B9-8250CA34521F}" presName="composite" presStyleCnt="0"/>
      <dgm:spPr/>
    </dgm:pt>
    <dgm:pt modelId="{B76A11B0-68E0-429A-8FA4-2E74AA8750ED}" type="pres">
      <dgm:prSet presAssocID="{0CF7B1AC-6849-4218-95B9-8250CA34521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4DACB829-5343-4C76-9162-19BE8CD29468}" type="pres">
      <dgm:prSet presAssocID="{0CF7B1AC-6849-4218-95B9-8250CA34521F}" presName="descendantText" presStyleLbl="alignAcc1" presStyleIdx="3" presStyleCnt="5">
        <dgm:presLayoutVars>
          <dgm:bulletEnabled val="1"/>
        </dgm:presLayoutVars>
      </dgm:prSet>
      <dgm:spPr/>
    </dgm:pt>
    <dgm:pt modelId="{F6711907-58D3-4876-B4FE-468170A9C3CC}" type="pres">
      <dgm:prSet presAssocID="{C7CEC5C3-BF03-4249-801F-831A747F61F5}" presName="sp" presStyleCnt="0"/>
      <dgm:spPr/>
    </dgm:pt>
    <dgm:pt modelId="{37ED946F-0E88-4575-914D-98AB76E1BA69}" type="pres">
      <dgm:prSet presAssocID="{CE72A3CA-0EA8-4E80-BC3F-E10C6DB0B170}" presName="composite" presStyleCnt="0"/>
      <dgm:spPr/>
    </dgm:pt>
    <dgm:pt modelId="{DFAFE69A-D910-412A-8A2F-30B3338EBAB1}" type="pres">
      <dgm:prSet presAssocID="{CE72A3CA-0EA8-4E80-BC3F-E10C6DB0B17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CE698DF-B151-4E13-981F-660561F6224E}" type="pres">
      <dgm:prSet presAssocID="{CE72A3CA-0EA8-4E80-BC3F-E10C6DB0B17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EE71B7-54E0-4DE8-AE3A-502803141F1D}" type="presOf" srcId="{8EC8C835-DA67-49D7-8FB5-BE77745E3DCC}" destId="{194FD2E2-9C41-4992-99BA-7E214B22940E}" srcOrd="0" destOrd="0" presId="urn:microsoft.com/office/officeart/2005/8/layout/chevron2"/>
    <dgm:cxn modelId="{56B68C1A-DD5C-41BB-B668-47DFC7714330}" srcId="{0CF7B1AC-6849-4218-95B9-8250CA34521F}" destId="{F1BC96A1-2CF4-4085-AD83-24819847AF02}" srcOrd="0" destOrd="0" parTransId="{9FF9AE94-B30E-4780-8A46-47175CD44967}" sibTransId="{15DBD5FC-EA44-4C33-915E-080D8F37113E}"/>
    <dgm:cxn modelId="{B605BAFD-936A-43FC-8337-DEEBACA6F760}" srcId="{8EC8C835-DA67-49D7-8FB5-BE77745E3DCC}" destId="{85E5FB6C-89F2-448A-9D41-D90E4430D676}" srcOrd="0" destOrd="0" parTransId="{DFBF6EB3-095B-472D-B9CA-8AEF5410B959}" sibTransId="{58086DE9-1357-4FEC-8DCA-1600551E69B6}"/>
    <dgm:cxn modelId="{98C0622B-CD93-486C-801F-3CE7DF6A6486}" type="presOf" srcId="{F1BC96A1-2CF4-4085-AD83-24819847AF02}" destId="{4DACB829-5343-4C76-9162-19BE8CD29468}" srcOrd="0" destOrd="0" presId="urn:microsoft.com/office/officeart/2005/8/layout/chevron2"/>
    <dgm:cxn modelId="{677D82E7-4629-4FAC-9A99-E46F9D759771}" srcId="{B7965355-F7E7-480E-988C-87F92ACBDCF4}" destId="{8EC8C835-DA67-49D7-8FB5-BE77745E3DCC}" srcOrd="2" destOrd="0" parTransId="{F1DAED4C-B173-4B0E-BE20-099F9B1AE897}" sibTransId="{4C7F6295-E5EF-4287-8EB4-9DEA5734489E}"/>
    <dgm:cxn modelId="{91DA7042-E580-4515-9BD5-1E938C90F1DB}" type="presOf" srcId="{1A24C947-B9DA-4881-BDFB-492D69D715D6}" destId="{3D664024-912D-4498-864B-5C2951497F06}" srcOrd="0" destOrd="0" presId="urn:microsoft.com/office/officeart/2005/8/layout/chevron2"/>
    <dgm:cxn modelId="{74CCD2CC-FC4A-494E-A377-2BB11D351143}" type="presOf" srcId="{85E5FB6C-89F2-448A-9D41-D90E4430D676}" destId="{53A7A73B-D81C-4C77-A483-F9B2226DB80F}" srcOrd="0" destOrd="0" presId="urn:microsoft.com/office/officeart/2005/8/layout/chevron2"/>
    <dgm:cxn modelId="{95B04640-8821-4B39-A285-E78367600311}" type="presOf" srcId="{F8428CA1-AFF3-4E8F-85A7-8F7EC8D2FC81}" destId="{642D15F8-326F-4981-BCF3-060F97969022}" srcOrd="0" destOrd="0" presId="urn:microsoft.com/office/officeart/2005/8/layout/chevron2"/>
    <dgm:cxn modelId="{05A88154-7061-4A62-8238-97075F351834}" type="presOf" srcId="{7DB41D2F-9A7C-4314-93FA-7A41B20EA6E5}" destId="{F7B304AD-9C2F-48C0-A1D3-F3D64E43C333}" srcOrd="0" destOrd="0" presId="urn:microsoft.com/office/officeart/2005/8/layout/chevron2"/>
    <dgm:cxn modelId="{5B3A489A-4D3B-433B-AAEF-D6E01D61A5BD}" srcId="{0EAA3C50-8AAC-47DC-857A-ED89DCA76031}" destId="{F8428CA1-AFF3-4E8F-85A7-8F7EC8D2FC81}" srcOrd="0" destOrd="0" parTransId="{D71C2ED3-8DD3-4AE6-889B-82FC017B38C2}" sibTransId="{7C46C99F-6A74-4468-9449-438B66C7014A}"/>
    <dgm:cxn modelId="{80552479-241C-46B8-B66A-BFE8A38244E7}" type="presOf" srcId="{B7965355-F7E7-480E-988C-87F92ACBDCF4}" destId="{2A091CAA-1762-4D44-9063-D3BB78DABFA8}" srcOrd="0" destOrd="0" presId="urn:microsoft.com/office/officeart/2005/8/layout/chevron2"/>
    <dgm:cxn modelId="{E53572A4-9160-49A1-9F3B-1B5CF8900033}" srcId="{B7965355-F7E7-480E-988C-87F92ACBDCF4}" destId="{0CF7B1AC-6849-4218-95B9-8250CA34521F}" srcOrd="3" destOrd="0" parTransId="{7B014088-C85F-416D-9EC1-0C773B849247}" sibTransId="{C7CEC5C3-BF03-4249-801F-831A747F61F5}"/>
    <dgm:cxn modelId="{983ADD9D-584B-4A88-AA49-0AE3DFD737AF}" type="presOf" srcId="{FDF8EAB4-D49C-4DBD-8AC4-C56323B36D94}" destId="{ACE698DF-B151-4E13-981F-660561F6224E}" srcOrd="0" destOrd="0" presId="urn:microsoft.com/office/officeart/2005/8/layout/chevron2"/>
    <dgm:cxn modelId="{CF8399AB-E543-4E1E-A000-4F3907AE5E3A}" srcId="{B7965355-F7E7-480E-988C-87F92ACBDCF4}" destId="{7DB41D2F-9A7C-4314-93FA-7A41B20EA6E5}" srcOrd="1" destOrd="0" parTransId="{4AF00C1D-D2D1-4272-AC26-951484F09D18}" sibTransId="{526D37DF-566F-4749-8085-E454BEB422E7}"/>
    <dgm:cxn modelId="{CF4367AD-9716-406B-B8D2-90C9B22F69AD}" srcId="{CE72A3CA-0EA8-4E80-BC3F-E10C6DB0B170}" destId="{FDF8EAB4-D49C-4DBD-8AC4-C56323B36D94}" srcOrd="0" destOrd="0" parTransId="{45B33B0A-646E-4B10-94E1-1EF2BC4CF339}" sibTransId="{4E36FB7F-B1D9-44AC-B9E3-77DA46132073}"/>
    <dgm:cxn modelId="{7D031FC7-A187-4516-897E-3FF7F95A5F9C}" type="presOf" srcId="{0EAA3C50-8AAC-47DC-857A-ED89DCA76031}" destId="{FF4DE384-2575-4144-9628-EC6274845B13}" srcOrd="0" destOrd="0" presId="urn:microsoft.com/office/officeart/2005/8/layout/chevron2"/>
    <dgm:cxn modelId="{1F8B6DBA-EC48-4B04-99F3-17D1A94A0464}" type="presOf" srcId="{CE72A3CA-0EA8-4E80-BC3F-E10C6DB0B170}" destId="{DFAFE69A-D910-412A-8A2F-30B3338EBAB1}" srcOrd="0" destOrd="0" presId="urn:microsoft.com/office/officeart/2005/8/layout/chevron2"/>
    <dgm:cxn modelId="{ED2B3C06-4F70-4F03-A52B-0F6D08AB48C6}" srcId="{B7965355-F7E7-480E-988C-87F92ACBDCF4}" destId="{CE72A3CA-0EA8-4E80-BC3F-E10C6DB0B170}" srcOrd="4" destOrd="0" parTransId="{3131E6A6-0C5D-4489-85A8-EBA492083AB4}" sibTransId="{C20350F1-6063-4DF4-97A4-7A360BAA9591}"/>
    <dgm:cxn modelId="{CCCADC20-112B-4305-947F-11782434AA26}" srcId="{7DB41D2F-9A7C-4314-93FA-7A41B20EA6E5}" destId="{1A24C947-B9DA-4881-BDFB-492D69D715D6}" srcOrd="0" destOrd="0" parTransId="{990C2F0D-9BD9-4087-8D48-F0A87D53F6C7}" sibTransId="{0BA4951D-AC13-4A4E-A0AF-BF45E421A5DA}"/>
    <dgm:cxn modelId="{85A64F67-0E39-40F6-9752-A2E16224E61C}" type="presOf" srcId="{0CF7B1AC-6849-4218-95B9-8250CA34521F}" destId="{B76A11B0-68E0-429A-8FA4-2E74AA8750ED}" srcOrd="0" destOrd="0" presId="urn:microsoft.com/office/officeart/2005/8/layout/chevron2"/>
    <dgm:cxn modelId="{81C409CA-303A-4FB3-A65C-A525D7DFD224}" srcId="{B7965355-F7E7-480E-988C-87F92ACBDCF4}" destId="{0EAA3C50-8AAC-47DC-857A-ED89DCA76031}" srcOrd="0" destOrd="0" parTransId="{77934544-FA87-4F39-901A-256679471025}" sibTransId="{44637194-C25D-446F-8877-CD9E1A2DBF5B}"/>
    <dgm:cxn modelId="{293C3D5A-FEFD-421F-926F-3D4DB8D3F3C5}" type="presParOf" srcId="{2A091CAA-1762-4D44-9063-D3BB78DABFA8}" destId="{08DEA80E-FB9E-49CE-939C-A9E1D37790B8}" srcOrd="0" destOrd="0" presId="urn:microsoft.com/office/officeart/2005/8/layout/chevron2"/>
    <dgm:cxn modelId="{97DB8197-7075-4F45-ABDA-1082BCEAB512}" type="presParOf" srcId="{08DEA80E-FB9E-49CE-939C-A9E1D37790B8}" destId="{FF4DE384-2575-4144-9628-EC6274845B13}" srcOrd="0" destOrd="0" presId="urn:microsoft.com/office/officeart/2005/8/layout/chevron2"/>
    <dgm:cxn modelId="{715F60E2-78FE-4E63-AB7E-06259E7C9936}" type="presParOf" srcId="{08DEA80E-FB9E-49CE-939C-A9E1D37790B8}" destId="{642D15F8-326F-4981-BCF3-060F97969022}" srcOrd="1" destOrd="0" presId="urn:microsoft.com/office/officeart/2005/8/layout/chevron2"/>
    <dgm:cxn modelId="{9C20F554-E12E-4614-9CF8-B5A45AA208E7}" type="presParOf" srcId="{2A091CAA-1762-4D44-9063-D3BB78DABFA8}" destId="{990E6D73-9A67-44C2-9927-8F76B06710BC}" srcOrd="1" destOrd="0" presId="urn:microsoft.com/office/officeart/2005/8/layout/chevron2"/>
    <dgm:cxn modelId="{AEF5FEF4-24BD-486B-BE42-841308A6F026}" type="presParOf" srcId="{2A091CAA-1762-4D44-9063-D3BB78DABFA8}" destId="{7D259EF5-5F51-43AC-9336-ED70CB1296EC}" srcOrd="2" destOrd="0" presId="urn:microsoft.com/office/officeart/2005/8/layout/chevron2"/>
    <dgm:cxn modelId="{5AF4D36C-264A-4233-B489-FFFAA3A15B85}" type="presParOf" srcId="{7D259EF5-5F51-43AC-9336-ED70CB1296EC}" destId="{F7B304AD-9C2F-48C0-A1D3-F3D64E43C333}" srcOrd="0" destOrd="0" presId="urn:microsoft.com/office/officeart/2005/8/layout/chevron2"/>
    <dgm:cxn modelId="{45EACE77-E77D-4AC3-8AD9-632619F5F6B3}" type="presParOf" srcId="{7D259EF5-5F51-43AC-9336-ED70CB1296EC}" destId="{3D664024-912D-4498-864B-5C2951497F06}" srcOrd="1" destOrd="0" presId="urn:microsoft.com/office/officeart/2005/8/layout/chevron2"/>
    <dgm:cxn modelId="{2C5DB63F-3CCE-4A8A-93DE-849B0AE7501B}" type="presParOf" srcId="{2A091CAA-1762-4D44-9063-D3BB78DABFA8}" destId="{78C7D65E-524F-4670-9803-F3097614A5B2}" srcOrd="3" destOrd="0" presId="urn:microsoft.com/office/officeart/2005/8/layout/chevron2"/>
    <dgm:cxn modelId="{53C28F1C-1DD2-4FCC-86E4-57C78B027D0F}" type="presParOf" srcId="{2A091CAA-1762-4D44-9063-D3BB78DABFA8}" destId="{3E8B6237-D705-48AF-A840-8E21A1B1912D}" srcOrd="4" destOrd="0" presId="urn:microsoft.com/office/officeart/2005/8/layout/chevron2"/>
    <dgm:cxn modelId="{991579AA-8A48-4B46-A1F3-EEC4A4E0438F}" type="presParOf" srcId="{3E8B6237-D705-48AF-A840-8E21A1B1912D}" destId="{194FD2E2-9C41-4992-99BA-7E214B22940E}" srcOrd="0" destOrd="0" presId="urn:microsoft.com/office/officeart/2005/8/layout/chevron2"/>
    <dgm:cxn modelId="{93630D0D-D204-4198-9908-00E657678BD8}" type="presParOf" srcId="{3E8B6237-D705-48AF-A840-8E21A1B1912D}" destId="{53A7A73B-D81C-4C77-A483-F9B2226DB80F}" srcOrd="1" destOrd="0" presId="urn:microsoft.com/office/officeart/2005/8/layout/chevron2"/>
    <dgm:cxn modelId="{10CB403D-D960-49DD-915C-A9F54F7BC6D8}" type="presParOf" srcId="{2A091CAA-1762-4D44-9063-D3BB78DABFA8}" destId="{EC7210F4-4C15-4352-A287-A557C932E176}" srcOrd="5" destOrd="0" presId="urn:microsoft.com/office/officeart/2005/8/layout/chevron2"/>
    <dgm:cxn modelId="{47F24EC0-EABD-4284-9594-472C284752AE}" type="presParOf" srcId="{2A091CAA-1762-4D44-9063-D3BB78DABFA8}" destId="{931F7811-5D0C-410C-8526-CFAE2AA414F3}" srcOrd="6" destOrd="0" presId="urn:microsoft.com/office/officeart/2005/8/layout/chevron2"/>
    <dgm:cxn modelId="{A52A5ECE-A303-4937-BA9D-0E499D9A25EC}" type="presParOf" srcId="{931F7811-5D0C-410C-8526-CFAE2AA414F3}" destId="{B76A11B0-68E0-429A-8FA4-2E74AA8750ED}" srcOrd="0" destOrd="0" presId="urn:microsoft.com/office/officeart/2005/8/layout/chevron2"/>
    <dgm:cxn modelId="{F38D4ABB-F087-4C7B-94A6-5BCD0F03EACA}" type="presParOf" srcId="{931F7811-5D0C-410C-8526-CFAE2AA414F3}" destId="{4DACB829-5343-4C76-9162-19BE8CD29468}" srcOrd="1" destOrd="0" presId="urn:microsoft.com/office/officeart/2005/8/layout/chevron2"/>
    <dgm:cxn modelId="{A910275C-4B89-43D2-AD5A-A9A06DA6E89D}" type="presParOf" srcId="{2A091CAA-1762-4D44-9063-D3BB78DABFA8}" destId="{F6711907-58D3-4876-B4FE-468170A9C3CC}" srcOrd="7" destOrd="0" presId="urn:microsoft.com/office/officeart/2005/8/layout/chevron2"/>
    <dgm:cxn modelId="{66FFB2CC-C0EF-49D7-B126-26B916B1561A}" type="presParOf" srcId="{2A091CAA-1762-4D44-9063-D3BB78DABFA8}" destId="{37ED946F-0E88-4575-914D-98AB76E1BA69}" srcOrd="8" destOrd="0" presId="urn:microsoft.com/office/officeart/2005/8/layout/chevron2"/>
    <dgm:cxn modelId="{3A6D16AE-9A7E-465C-B7D7-0A4E8905CA70}" type="presParOf" srcId="{37ED946F-0E88-4575-914D-98AB76E1BA69}" destId="{DFAFE69A-D910-412A-8A2F-30B3338EBAB1}" srcOrd="0" destOrd="0" presId="urn:microsoft.com/office/officeart/2005/8/layout/chevron2"/>
    <dgm:cxn modelId="{D7279215-66E2-4CBA-A9AC-D5F49DD56965}" type="presParOf" srcId="{37ED946F-0E88-4575-914D-98AB76E1BA69}" destId="{ACE698DF-B151-4E13-981F-660561F622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E384-2575-4144-9628-EC6274845B13}">
      <dsp:nvSpPr>
        <dsp:cNvPr id="0" name=""/>
        <dsp:cNvSpPr/>
      </dsp:nvSpPr>
      <dsp:spPr>
        <a:xfrm rot="5400000">
          <a:off x="-146945" y="147103"/>
          <a:ext cx="979639" cy="6857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-5400000">
        <a:off x="2" y="343031"/>
        <a:ext cx="685747" cy="293892"/>
      </dsp:txXfrm>
    </dsp:sp>
    <dsp:sp modelId="{642D15F8-326F-4981-BCF3-060F97969022}">
      <dsp:nvSpPr>
        <dsp:cNvPr id="0" name=""/>
        <dsp:cNvSpPr/>
      </dsp:nvSpPr>
      <dsp:spPr>
        <a:xfrm rot="5400000">
          <a:off x="3084830" y="-2341769"/>
          <a:ext cx="636765" cy="5434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Первичная консультация</a:t>
          </a:r>
          <a:endParaRPr lang="ru-RU" sz="2000" kern="1200" dirty="0"/>
        </a:p>
      </dsp:txBody>
      <dsp:txXfrm rot="-5400000">
        <a:off x="685747" y="88398"/>
        <a:ext cx="5403848" cy="574597"/>
      </dsp:txXfrm>
    </dsp:sp>
    <dsp:sp modelId="{F7B304AD-9C2F-48C0-A1D3-F3D64E43C333}">
      <dsp:nvSpPr>
        <dsp:cNvPr id="0" name=""/>
        <dsp:cNvSpPr/>
      </dsp:nvSpPr>
      <dsp:spPr>
        <a:xfrm rot="5400000">
          <a:off x="-146945" y="1008124"/>
          <a:ext cx="979639" cy="6857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-5400000">
        <a:off x="2" y="1204052"/>
        <a:ext cx="685747" cy="293892"/>
      </dsp:txXfrm>
    </dsp:sp>
    <dsp:sp modelId="{3D664024-912D-4498-864B-5C2951497F06}">
      <dsp:nvSpPr>
        <dsp:cNvPr id="0" name=""/>
        <dsp:cNvSpPr/>
      </dsp:nvSpPr>
      <dsp:spPr>
        <a:xfrm rot="5400000">
          <a:off x="3084830" y="-1537904"/>
          <a:ext cx="636765" cy="5434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Медицинская консультация</a:t>
          </a:r>
          <a:endParaRPr lang="ru-RU" sz="1900" kern="1200" dirty="0"/>
        </a:p>
      </dsp:txBody>
      <dsp:txXfrm rot="-5400000">
        <a:off x="685747" y="892263"/>
        <a:ext cx="5403848" cy="574597"/>
      </dsp:txXfrm>
    </dsp:sp>
    <dsp:sp modelId="{194FD2E2-9C41-4992-99BA-7E214B22940E}">
      <dsp:nvSpPr>
        <dsp:cNvPr id="0" name=""/>
        <dsp:cNvSpPr/>
      </dsp:nvSpPr>
      <dsp:spPr>
        <a:xfrm rot="5400000">
          <a:off x="-146945" y="1869146"/>
          <a:ext cx="979639" cy="6857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-5400000">
        <a:off x="2" y="2065074"/>
        <a:ext cx="685747" cy="293892"/>
      </dsp:txXfrm>
    </dsp:sp>
    <dsp:sp modelId="{53A7A73B-D81C-4C77-A483-F9B2226DB80F}">
      <dsp:nvSpPr>
        <dsp:cNvPr id="0" name=""/>
        <dsp:cNvSpPr/>
      </dsp:nvSpPr>
      <dsp:spPr>
        <a:xfrm rot="5400000">
          <a:off x="3084830" y="-676883"/>
          <a:ext cx="636765" cy="5434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Социально-психологическая реабилитация</a:t>
          </a:r>
          <a:endParaRPr lang="ru-RU" sz="1900" kern="1200" dirty="0"/>
        </a:p>
      </dsp:txBody>
      <dsp:txXfrm rot="-5400000">
        <a:off x="685747" y="1753284"/>
        <a:ext cx="5403848" cy="574597"/>
      </dsp:txXfrm>
    </dsp:sp>
    <dsp:sp modelId="{B76A11B0-68E0-429A-8FA4-2E74AA8750ED}">
      <dsp:nvSpPr>
        <dsp:cNvPr id="0" name=""/>
        <dsp:cNvSpPr/>
      </dsp:nvSpPr>
      <dsp:spPr>
        <a:xfrm rot="5400000">
          <a:off x="-146945" y="2730167"/>
          <a:ext cx="979639" cy="6857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-5400000">
        <a:off x="2" y="2926095"/>
        <a:ext cx="685747" cy="293892"/>
      </dsp:txXfrm>
    </dsp:sp>
    <dsp:sp modelId="{4DACB829-5343-4C76-9162-19BE8CD29468}">
      <dsp:nvSpPr>
        <dsp:cNvPr id="0" name=""/>
        <dsp:cNvSpPr/>
      </dsp:nvSpPr>
      <dsp:spPr>
        <a:xfrm rot="5400000">
          <a:off x="3084830" y="184138"/>
          <a:ext cx="636765" cy="5434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Терапевтический отпуск</a:t>
          </a:r>
          <a:endParaRPr lang="ru-RU" sz="1900" kern="1200" dirty="0"/>
        </a:p>
      </dsp:txBody>
      <dsp:txXfrm rot="-5400000">
        <a:off x="685747" y="2614305"/>
        <a:ext cx="5403848" cy="574597"/>
      </dsp:txXfrm>
    </dsp:sp>
    <dsp:sp modelId="{DFAFE69A-D910-412A-8A2F-30B3338EBAB1}">
      <dsp:nvSpPr>
        <dsp:cNvPr id="0" name=""/>
        <dsp:cNvSpPr/>
      </dsp:nvSpPr>
      <dsp:spPr>
        <a:xfrm rot="5400000">
          <a:off x="-146945" y="3591188"/>
          <a:ext cx="979639" cy="6857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-5400000">
        <a:off x="2" y="3787116"/>
        <a:ext cx="685747" cy="293892"/>
      </dsp:txXfrm>
    </dsp:sp>
    <dsp:sp modelId="{ACE698DF-B151-4E13-981F-660561F6224E}">
      <dsp:nvSpPr>
        <dsp:cNvPr id="0" name=""/>
        <dsp:cNvSpPr/>
      </dsp:nvSpPr>
      <dsp:spPr>
        <a:xfrm rot="5400000">
          <a:off x="3084830" y="1045159"/>
          <a:ext cx="636765" cy="5434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После лечебная программа</a:t>
          </a:r>
          <a:endParaRPr lang="ru-RU" sz="1900" kern="1200" dirty="0"/>
        </a:p>
      </dsp:txBody>
      <dsp:txXfrm rot="-5400000">
        <a:off x="685747" y="3475326"/>
        <a:ext cx="5403848" cy="574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2573C1-2CC5-4051-B7A7-90F248E1A39C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C4B531-7F91-443D-AFDE-8BAFA0F692F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Сквозная </a:t>
            </a:r>
            <a:r>
              <a:rPr lang="ru-RU" dirty="0">
                <a:solidFill>
                  <a:srgbClr val="FFC000"/>
                </a:solidFill>
              </a:rPr>
              <a:t>схема реабилитации в РЦ «Альтернатива» 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г. Екатеринбург</a:t>
            </a:r>
          </a:p>
          <a:p>
            <a:endParaRPr lang="ru-RU" dirty="0"/>
          </a:p>
          <a:p>
            <a:r>
              <a:rPr lang="ru-RU" sz="1800" i="1" dirty="0" smtClean="0"/>
              <a:t>Успенский С.А.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7930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1556792"/>
            <a:ext cx="7786064" cy="172819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СПАСИБО ЗА ВНИАНИЕ!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Сквозная схема реабилитации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0213323"/>
              </p:ext>
            </p:extLst>
          </p:nvPr>
        </p:nvGraphicFramePr>
        <p:xfrm>
          <a:off x="1619672" y="2009068"/>
          <a:ext cx="612068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8316416" y="1916832"/>
            <a:ext cx="504056" cy="4392488"/>
          </a:xfrm>
          <a:prstGeom prst="downArrow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Работа с семьей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66" y="62068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Сквозная схема реабилитации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9" y="1700808"/>
            <a:ext cx="883379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70900" cy="1008112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19" y="1616197"/>
            <a:ext cx="4464497" cy="4826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первичная консультация;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заключение договора на </a:t>
            </a:r>
          </a:p>
          <a:p>
            <a:pPr marL="35560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реабилитацию; 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работа в группах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созависимых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один раз в неделю; 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консультации психолога, юриста (при необходимости); 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позволяет даже при срыве наркозависимого вернуть его в программу выздоровления.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13952"/>
            <a:ext cx="3202986" cy="2240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297912" cy="243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78" y="1856527"/>
            <a:ext cx="5857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6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708688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Первичная консультация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8051" y="1556792"/>
            <a:ext cx="5226037" cy="39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Прояснение реальной ситуации;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Поиск оптимальных вариантов решение проблемной ситуации;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Обучение близких навыкам мотивации зависимого на прохождения реабилитационной</a:t>
            </a:r>
          </a:p>
          <a:p>
            <a:pPr marL="355600" indent="-35560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  программы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67" y="3537012"/>
            <a:ext cx="3911553" cy="3144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317" y="1556792"/>
            <a:ext cx="57391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4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708688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реабилитация</a:t>
            </a:r>
            <a:endParaRPr lang="ru-RU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700808"/>
            <a:ext cx="7416824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дезинтоксикация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(на базе специального медицинского учреждения)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первичная мотивация силами врачей, психологов и равных консультантов РЦ </a:t>
            </a:r>
            <a:r>
              <a:rPr lang="ru-RU" sz="2000" dirty="0" smtClean="0"/>
              <a:t>;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931"/>
            <a:ext cx="4003599" cy="307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931"/>
            <a:ext cx="2592288" cy="3108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700808"/>
            <a:ext cx="585178" cy="456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9256" cy="866360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579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Социально-психологическая реабилитация</a:t>
            </a:r>
            <a:endParaRPr lang="ru-RU" sz="3800" b="1" dirty="0">
              <a:solidFill>
                <a:srgbClr val="0579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128669"/>
            <a:ext cx="5544616" cy="40862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Еженедельный осмотр психиатрами-наркологами;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Работа клинических психологов и равных консультантов по программе 12 шагов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Индивидуальная программа реабилитации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Первичная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ресоциализация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:</a:t>
            </a:r>
          </a:p>
          <a:p>
            <a:pPr marL="912813" indent="-285750">
              <a:buFont typeface="Wingdings" pitchFamily="2" charset="2"/>
              <a:buChar char="ü"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еабилитанты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живут полностью на самообслуживании (развитие элементарных социальных навыков); </a:t>
            </a:r>
          </a:p>
          <a:p>
            <a:pPr marL="912813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Занятия спортом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1013"/>
            <a:ext cx="2511449" cy="15686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34627"/>
            <a:ext cx="2486501" cy="1674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80" y="5122669"/>
            <a:ext cx="2439843" cy="165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19" y="1987826"/>
            <a:ext cx="5857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3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996720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Терапевтический отпуск</a:t>
            </a:r>
            <a:endParaRPr lang="ru-RU" sz="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90122"/>
            <a:ext cx="7344816" cy="34732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Выпуск человека из реабилитационного центра, семейная сессия: </a:t>
            </a: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Терапевтический отпуск: </a:t>
            </a:r>
          </a:p>
          <a:p>
            <a:pPr marL="1254125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неделя в РЦ – продолжение реабилитационной программы, проживание в квартире РЦ ( «дом на полпути»); </a:t>
            </a:r>
          </a:p>
          <a:p>
            <a:pPr marL="968375"/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254125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неделя после лечебная программа + группы АН.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340768"/>
            <a:ext cx="5857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0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86" y="476672"/>
            <a:ext cx="7931224" cy="924712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rgbClr val="1A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лечебная программа</a:t>
            </a:r>
            <a:endParaRPr lang="ru-RU" sz="3800" b="1" dirty="0">
              <a:solidFill>
                <a:srgbClr val="1AD8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002" y="1766225"/>
            <a:ext cx="4091263" cy="38138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Ресоциализация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 marL="627063" indent="-271463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профилактика срыва, работа с ситуациями высокого риска; </a:t>
            </a:r>
          </a:p>
          <a:p>
            <a:pPr marL="627063" indent="-271463"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профориентирование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профдиагностика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трудоустройство; </a:t>
            </a:r>
          </a:p>
          <a:p>
            <a:pPr marL="627063" indent="-271463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социальная адаптация; </a:t>
            </a:r>
          </a:p>
          <a:p>
            <a:pPr marL="793750" indent="-342900">
              <a:buFont typeface="Wingdings" pitchFamily="2" charset="2"/>
              <a:buChar char="ü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руппы АН.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65" y="2060848"/>
            <a:ext cx="3668154" cy="2980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88" y="1766225"/>
            <a:ext cx="575072" cy="44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3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</TotalTime>
  <Words>221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Сквозная схема реабилитации в РЦ «Альтернатива»  </vt:lpstr>
      <vt:lpstr>Сквозная схема реабилитации</vt:lpstr>
      <vt:lpstr>Сквозная схема реабилитации</vt:lpstr>
      <vt:lpstr>Работа с родителями</vt:lpstr>
      <vt:lpstr>Первичная консультация</vt:lpstr>
      <vt:lpstr>Медицинская реабилитация</vt:lpstr>
      <vt:lpstr>Социально-психологическая реабилитация</vt:lpstr>
      <vt:lpstr>Терапевтический отпуск</vt:lpstr>
      <vt:lpstr>После лечебная программа</vt:lpstr>
      <vt:lpstr>СПАСИБО ЗА ВНИАНИЕ!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Сквозная схема реабилитации в РЦ «Альтернатива»  </dc:title>
  <dc:creator>Admin</dc:creator>
  <cp:lastModifiedBy>Admin</cp:lastModifiedBy>
  <cp:revision>20</cp:revision>
  <dcterms:created xsi:type="dcterms:W3CDTF">2015-06-21T12:27:35Z</dcterms:created>
  <dcterms:modified xsi:type="dcterms:W3CDTF">2015-06-21T18:19:58Z</dcterms:modified>
</cp:coreProperties>
</file>