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BB2972C-050E-40E8-A3BA-E918D0B63DCC}">
          <p14:sldIdLst>
            <p14:sldId id="256"/>
            <p14:sldId id="257"/>
            <p14:sldId id="258"/>
            <p14:sldId id="271"/>
            <p14:sldId id="25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ADA"/>
    <a:srgbClr val="D0B1DD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7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0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0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5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5594-A18A-4870-922A-E60826B7967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7F5F-2E46-47B3-AFDD-566FC737F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067" y="-274640"/>
            <a:ext cx="9144000" cy="161292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О нас: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356" y="1171909"/>
            <a:ext cx="10250311" cy="4122580"/>
          </a:xfrm>
        </p:spPr>
        <p:txBody>
          <a:bodyPr>
            <a:normAutofit fontScale="92500" lnSpcReduction="10000"/>
          </a:bodyPr>
          <a:lstStyle/>
          <a:p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 Центр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профессиональное объединение юристов, специалистов в области семейного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права и права социального обеспечения. </a:t>
            </a:r>
          </a:p>
          <a:p>
            <a:r>
              <a:rPr lang="ru-RU" sz="3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 </a:t>
            </a: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оказание всесторонней квалифицированной юридической помощи в сфере семейных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правоотношений, защита прав лиц, оказавшихся в трудной жизненной ситуации, и инвалидов. 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15442" y="5753222"/>
            <a:ext cx="383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8 (8442) 50-26-96</a:t>
            </a:r>
            <a:endParaRPr lang="en-US" b="1" dirty="0" smtClean="0">
              <a:latin typeface="Arial Black" panose="020B0A04020102020204" pitchFamily="34" charset="0"/>
            </a:endParaRPr>
          </a:p>
          <a:p>
            <a:r>
              <a:rPr lang="en-US" b="1" dirty="0" smtClean="0">
                <a:latin typeface="Arial Black" panose="020B0A04020102020204" pitchFamily="34" charset="0"/>
              </a:rPr>
              <a:t>www.spravo.com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sve-krivobokova@yandex.ru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3" y="5154567"/>
            <a:ext cx="3171820" cy="15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7911" y="-240774"/>
            <a:ext cx="10153934" cy="161292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Наша работа: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333" y="1369177"/>
            <a:ext cx="11029245" cy="14643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+mj-lt"/>
              </a:rPr>
              <a:t>Осуществляем </a:t>
            </a:r>
            <a:r>
              <a:rPr lang="ru-RU" sz="3200" b="1" dirty="0">
                <a:latin typeface="+mj-lt"/>
              </a:rPr>
              <a:t>свою деятельность в городе </a:t>
            </a:r>
            <a:r>
              <a:rPr lang="ru-RU" sz="3200" b="1" dirty="0" smtClean="0">
                <a:latin typeface="+mj-lt"/>
              </a:rPr>
              <a:t>Волгограде </a:t>
            </a:r>
            <a:r>
              <a:rPr lang="ru-RU" sz="3200" b="1" dirty="0">
                <a:latin typeface="+mj-lt"/>
              </a:rPr>
              <a:t>и на территории Волгоградской области </a:t>
            </a:r>
            <a:r>
              <a:rPr lang="ru-RU" sz="3600" b="1" u="sng" dirty="0">
                <a:latin typeface="+mj-lt"/>
              </a:rPr>
              <a:t>с 2012 года</a:t>
            </a:r>
            <a:r>
              <a:rPr lang="ru-RU" sz="3600" b="1" u="sng" dirty="0" smtClean="0">
                <a:latin typeface="+mj-lt"/>
              </a:rPr>
              <a:t>.  Центр  является поставщиком социальных услуг, включенным в Реестр, с 2015 года.</a:t>
            </a:r>
            <a:endParaRPr lang="ru-RU" sz="3600" b="1" u="sng" dirty="0">
              <a:latin typeface="+mj-lt"/>
            </a:endParaRP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81576" y="5733913"/>
            <a:ext cx="383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8 (8442) 50-26-96</a:t>
            </a:r>
            <a:endParaRPr lang="en-US" b="1" dirty="0">
              <a:latin typeface="Arial Black" panose="020B0A04020102020204" pitchFamily="34" charset="0"/>
            </a:endParaRPr>
          </a:p>
          <a:p>
            <a:r>
              <a:rPr lang="en-US" b="1" dirty="0">
                <a:latin typeface="Arial Black" panose="020B0A04020102020204" pitchFamily="34" charset="0"/>
              </a:rPr>
              <a:t>www.spravo.com</a:t>
            </a:r>
          </a:p>
          <a:p>
            <a:r>
              <a:rPr lang="en-US" b="1" dirty="0">
                <a:latin typeface="Arial Black" panose="020B0A04020102020204" pitchFamily="34" charset="0"/>
              </a:rPr>
              <a:t>sve-krivobokova@yandex.ru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5183950"/>
            <a:ext cx="2770942" cy="1321559"/>
          </a:xfrm>
          <a:prstGeom prst="rect">
            <a:avLst/>
          </a:prstGeom>
        </p:spPr>
      </p:pic>
      <p:pic>
        <p:nvPicPr>
          <p:cNvPr id="2050" name="Picture 2" descr="D:\Диск Д\фото, видео\ФОТО_ВИДЕО-АУДИО\ЦСП\Центр семья\DSC_0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7" y="2889958"/>
            <a:ext cx="3471333" cy="23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иск Д\фото, видео\ФОТО_ВИДЕО-АУДИО\ЦСП\цсп мероприятик\DSC_0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13" y="2889958"/>
            <a:ext cx="3535020" cy="23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иск Д\фото, видео\ФОТО_ВИДЕО-АУДИО\ЦСП\муниц канал\interviu_mtv3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47" y="2855982"/>
            <a:ext cx="3187541" cy="23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977" y="3764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Чем можем помочь: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4" y="5330704"/>
            <a:ext cx="2770942" cy="1321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7645" y="56666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8 (8442) 50-26-96</a:t>
            </a:r>
            <a:endParaRPr lang="en-US" b="1" dirty="0">
              <a:latin typeface="Arial Black" panose="020B0A04020102020204" pitchFamily="34" charset="0"/>
            </a:endParaRPr>
          </a:p>
          <a:p>
            <a:r>
              <a:rPr lang="en-US" b="1" dirty="0">
                <a:latin typeface="Arial Black" panose="020B0A04020102020204" pitchFamily="34" charset="0"/>
              </a:rPr>
              <a:t>www.spravo.com</a:t>
            </a:r>
          </a:p>
          <a:p>
            <a:r>
              <a:rPr lang="en-US" b="1" dirty="0">
                <a:latin typeface="Arial Black" panose="020B0A04020102020204" pitchFamily="34" charset="0"/>
              </a:rPr>
              <a:t>sve-krivobokova@yandex.ru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067" y="1450127"/>
            <a:ext cx="1039706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+mj-lt"/>
              </a:rPr>
              <a:t> Брачно</a:t>
            </a:r>
            <a:r>
              <a:rPr lang="ru-RU" sz="2800" b="1" dirty="0">
                <a:latin typeface="+mj-lt"/>
              </a:rPr>
              <a:t>-</a:t>
            </a:r>
            <a:r>
              <a:rPr lang="ru-RU" sz="2800" b="1" dirty="0" smtClean="0">
                <a:latin typeface="+mj-lt"/>
              </a:rPr>
              <a:t>семейные отношения (расторжение брака, раздел имущества, споры о детях, алименты);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+mj-lt"/>
              </a:rPr>
              <a:t> Вопросы наследства;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+mj-lt"/>
              </a:rPr>
              <a:t> Весь спектр споров в сфере недвижимости (вселение, выселение, определение порядка пользования помещением);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+mj-lt"/>
              </a:rPr>
              <a:t> Определение права на получение льгот и пособий.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b="1" dirty="0" smtClean="0">
              <a:latin typeface="+mj-lt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49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2343" y="180622"/>
            <a:ext cx="8429987" cy="5091289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ru-RU" b="1" dirty="0" smtClean="0">
                <a:latin typeface="+mj-lt"/>
              </a:rPr>
              <a:t>«</a:t>
            </a:r>
            <a:r>
              <a:rPr lang="ru-RU" dirty="0" smtClean="0">
                <a:latin typeface="+mj-lt"/>
              </a:rPr>
              <a:t>Узкий </a:t>
            </a:r>
            <a:r>
              <a:rPr lang="ru-RU" dirty="0">
                <a:latin typeface="+mj-lt"/>
              </a:rPr>
              <a:t>профиль юристов центра — наша гарантия клиентам в предоставлении наиболее актуальной и полной информации по всем вопросам семейного законодательства: семьи и брака, правового регулирования имущественных отношений супругов, родительских прав, прав ребенка, защиты интересов несовершеннолетних и многих других</a:t>
            </a:r>
            <a:r>
              <a:rPr lang="ru-RU" b="1" dirty="0">
                <a:latin typeface="+mj-lt"/>
              </a:rPr>
              <a:t>.</a:t>
            </a:r>
          </a:p>
          <a:p>
            <a:pPr indent="457200">
              <a:lnSpc>
                <a:spcPct val="100000"/>
              </a:lnSpc>
            </a:pPr>
            <a:r>
              <a:rPr lang="ru-RU" b="1" dirty="0">
                <a:latin typeface="+mj-lt"/>
              </a:rPr>
              <a:t>Обширные знания и весь практический опыт специалистов Центра направляются на быстрое и эффективное </a:t>
            </a:r>
            <a:r>
              <a:rPr lang="ru-RU" b="1" dirty="0" smtClean="0">
                <a:latin typeface="+mj-lt"/>
              </a:rPr>
              <a:t>разрешение проблемы получателя социальных услуг— </a:t>
            </a:r>
            <a:r>
              <a:rPr lang="ru-RU" b="1" dirty="0">
                <a:latin typeface="+mj-lt"/>
              </a:rPr>
              <a:t>на этом принципе основана наша </a:t>
            </a:r>
            <a:r>
              <a:rPr lang="ru-RU" b="1" dirty="0" smtClean="0">
                <a:latin typeface="+mj-lt"/>
              </a:rPr>
              <a:t>деятельность».</a:t>
            </a:r>
            <a:endParaRPr lang="ru-RU" b="1" dirty="0">
              <a:latin typeface="+mj-lt"/>
            </a:endParaRPr>
          </a:p>
          <a:p>
            <a:pPr indent="457200">
              <a:lnSpc>
                <a:spcPct val="100000"/>
              </a:lnSpc>
            </a:pPr>
            <a:endParaRPr lang="ru-RU" b="1" dirty="0" smtClean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8" y="4929612"/>
            <a:ext cx="3303704" cy="157565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56" y="0"/>
            <a:ext cx="4323644" cy="643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63556" y="5892800"/>
            <a:ext cx="4492977" cy="824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Председатель Совета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Светлана Кривобокова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332" y="1561089"/>
            <a:ext cx="10634132" cy="2852867"/>
          </a:xfrm>
        </p:spPr>
        <p:txBody>
          <a:bodyPr>
            <a:normAutofit/>
          </a:bodyPr>
          <a:lstStyle/>
          <a:p>
            <a:pPr algn="l"/>
            <a:endParaRPr lang="ru-RU" sz="3600" dirty="0" smtClean="0"/>
          </a:p>
          <a:p>
            <a:pPr algn="l"/>
            <a:endParaRPr lang="ru-RU" sz="3600" dirty="0" smtClean="0"/>
          </a:p>
          <a:p>
            <a:r>
              <a:rPr lang="ru-RU" sz="3600" dirty="0">
                <a:latin typeface="Arial Black" panose="020B0A04020102020204" pitchFamily="34" charset="0"/>
              </a:rPr>
              <a:t>Звоните: </a:t>
            </a:r>
            <a:r>
              <a:rPr lang="en-US" sz="3600" dirty="0">
                <a:latin typeface="Arial Black" panose="020B0A04020102020204" pitchFamily="34" charset="0"/>
              </a:rPr>
              <a:t>8 </a:t>
            </a:r>
            <a:r>
              <a:rPr lang="ru-RU" sz="3600" dirty="0">
                <a:latin typeface="Arial Black" panose="020B0A04020102020204" pitchFamily="34" charset="0"/>
              </a:rPr>
              <a:t>(8442) 50-26-96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Пишите нам: </a:t>
            </a:r>
            <a:r>
              <a:rPr lang="en-US" sz="3600" dirty="0">
                <a:latin typeface="Arial Black" panose="020B0A04020102020204" pitchFamily="34" charset="0"/>
              </a:rPr>
              <a:t>sve-krivobokova@yandex.ru</a:t>
            </a:r>
            <a:endParaRPr lang="ru-RU" sz="3600" dirty="0">
              <a:latin typeface="Arial Black" panose="020B0A04020102020204" pitchFamily="34" charset="0"/>
            </a:endParaRPr>
          </a:p>
          <a:p>
            <a:pPr algn="l"/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52092" y="5643795"/>
            <a:ext cx="383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8 (8442) 50-26-96</a:t>
            </a:r>
            <a:endParaRPr lang="en-US" b="1" dirty="0">
              <a:latin typeface="Arial Black" panose="020B0A04020102020204" pitchFamily="34" charset="0"/>
            </a:endParaRPr>
          </a:p>
          <a:p>
            <a:r>
              <a:rPr lang="en-US" b="1" dirty="0">
                <a:latin typeface="Arial Black" panose="020B0A04020102020204" pitchFamily="34" charset="0"/>
              </a:rPr>
              <a:t>www.spravo.com</a:t>
            </a:r>
          </a:p>
          <a:p>
            <a:r>
              <a:rPr lang="en-US" b="1" dirty="0">
                <a:latin typeface="Arial Black" panose="020B0A04020102020204" pitchFamily="34" charset="0"/>
              </a:rPr>
              <a:t>sve-krivobokova@yandex.ru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5233149"/>
            <a:ext cx="2770942" cy="132155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957" y="688622"/>
            <a:ext cx="10735732" cy="1394177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Ждем ваших обращений!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246</Words>
  <Application>Microsoft Office PowerPoint</Application>
  <PresentationFormat>Произвольный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О нас:</vt:lpstr>
      <vt:lpstr>Наша работа:</vt:lpstr>
      <vt:lpstr>Чем можем помочь:</vt:lpstr>
      <vt:lpstr>Презентация PowerPoint</vt:lpstr>
      <vt:lpstr>Ждем ваших обращений!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Юридическое обслуживание бизнеса</dc:title>
  <dc:creator>Аня</dc:creator>
  <cp:lastModifiedBy>Светлана Кривобокова</cp:lastModifiedBy>
  <cp:revision>23</cp:revision>
  <dcterms:created xsi:type="dcterms:W3CDTF">2016-09-12T15:15:09Z</dcterms:created>
  <dcterms:modified xsi:type="dcterms:W3CDTF">2016-11-22T12:58:19Z</dcterms:modified>
</cp:coreProperties>
</file>