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5978C3-935F-4F53-8EEE-092BF18B651E}" type="datetimeFigureOut">
              <a:rPr lang="ru-RU" smtClean="0"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DA76BB-5569-41AA-8E50-C5A7C8528F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8083624" cy="18623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Children's public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organization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«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world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Детская общественная организация «Открытый мир»</a:t>
            </a:r>
            <a:endParaRPr lang="ru-RU" sz="2800" dirty="0"/>
          </a:p>
        </p:txBody>
      </p:sp>
      <p:pic>
        <p:nvPicPr>
          <p:cNvPr id="4" name="Рисунок 3" descr="Эмблема ДООКО ОМ малая цветна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3600400" cy="406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923928" y="1772816"/>
            <a:ext cx="4824536" cy="28803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Hi everyone, my name is </a:t>
            </a:r>
            <a:r>
              <a:rPr lang="ru-RU" dirty="0" smtClean="0"/>
              <a:t>А</a:t>
            </a:r>
            <a:r>
              <a:rPr lang="en-US" dirty="0" err="1" smtClean="0"/>
              <a:t>nna</a:t>
            </a:r>
            <a:r>
              <a:rPr lang="en-US" dirty="0" smtClean="0"/>
              <a:t>, I am 18 years old. I like to go to the parties, walk, go in for sport, play volleyball and tennis, adore active way of life. I am looking forward to meet with guys from past exchanges, improve language skills, vivid emotions and impression and to be charged with positive energy for whole year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5602" name="Picture 2" descr="https://pp.userapi.com/c639528/v639528277/36182/WCUGVNmPZn4.jpg"/>
          <p:cNvPicPr>
            <a:picLocks noChangeAspect="1" noChangeArrowheads="1"/>
          </p:cNvPicPr>
          <p:nvPr/>
        </p:nvPicPr>
        <p:blipFill>
          <a:blip r:embed="rId2" cstate="print"/>
          <a:srcRect l="18461" r="15385"/>
          <a:stretch>
            <a:fillRect/>
          </a:stretch>
        </p:blipFill>
        <p:spPr bwMode="auto">
          <a:xfrm>
            <a:off x="467544" y="1772816"/>
            <a:ext cx="3312368" cy="47644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472514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Всем привет, меня зовут Анна, мне 18 лет. Я люблю </a:t>
            </a:r>
            <a:r>
              <a:rPr lang="ru-RU" dirty="0" err="1"/>
              <a:t>тусить</a:t>
            </a:r>
            <a:r>
              <a:rPr lang="ru-RU" dirty="0"/>
              <a:t>, гулять, спорт, волейбол, теннис, активный образ жизни. От поездки жду встречи с ребятами прошлых обменов, улучшение и практика языка, яркие эмоции и впечатление, зарядиться позитивной энергией на весь год.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3886200" cy="2232248"/>
          </a:xfrm>
        </p:spPr>
        <p:txBody>
          <a:bodyPr/>
          <a:lstStyle/>
          <a:p>
            <a:r>
              <a:rPr lang="en-US" dirty="0" smtClean="0"/>
              <a:t>Hi, my name is Victoria, I am 16 years old. I like to sing, travel, find out something new, spend time with my family and friends. I am looking forward to pleasant impressions, new meetings, vivid memories.</a:t>
            </a:r>
            <a:endParaRPr lang="ru-RU" dirty="0"/>
          </a:p>
        </p:txBody>
      </p:sp>
      <p:pic>
        <p:nvPicPr>
          <p:cNvPr id="27650" name="Picture 2" descr="https://pp.userapi.com/c638223/v638223043/4189a/pIFaJ8LMppU.jpg"/>
          <p:cNvPicPr>
            <a:picLocks noChangeAspect="1" noChangeArrowheads="1"/>
          </p:cNvPicPr>
          <p:nvPr/>
        </p:nvPicPr>
        <p:blipFill>
          <a:blip r:embed="rId2" cstate="print"/>
          <a:srcRect l="27101" t="10415" r="25068"/>
          <a:stretch>
            <a:fillRect/>
          </a:stretch>
        </p:blipFill>
        <p:spPr bwMode="auto">
          <a:xfrm>
            <a:off x="467544" y="1772816"/>
            <a:ext cx="3838035" cy="47922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221088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Привет, меня зовут Виктория, мне 16 лет. Я люблю петь, путешествовать, узнавать новое, проводить время в компании друзей и близких. От предстоящей поездки ожидаю: приятных впечатлений, новых знакомств, ярких воспоминаний.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Nikita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1700808"/>
            <a:ext cx="4392488" cy="203644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Hi, my name is Nikita, I am 15 years old. I am addicted to hunting, fishing, weightlifting and playing the guitar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8674" name="Picture 2" descr="https://pp.userapi.com/c638724/v638724990/4a940/SDsy20dV6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2682898" cy="4896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Привет</a:t>
            </a:r>
            <a:r>
              <a:rPr lang="en-US" dirty="0"/>
              <a:t>, </a:t>
            </a:r>
            <a:r>
              <a:rPr lang="ru-RU" dirty="0"/>
              <a:t>меня зовут Никита</a:t>
            </a:r>
            <a:r>
              <a:rPr lang="en-US" dirty="0"/>
              <a:t>, </a:t>
            </a:r>
            <a:r>
              <a:rPr lang="ru-RU" dirty="0"/>
              <a:t>мне </a:t>
            </a:r>
            <a:r>
              <a:rPr lang="en-US" dirty="0" smtClean="0"/>
              <a:t>15 </a:t>
            </a:r>
            <a:r>
              <a:rPr lang="ru-RU" dirty="0"/>
              <a:t>лет</a:t>
            </a:r>
            <a:r>
              <a:rPr lang="en-US" dirty="0"/>
              <a:t>. </a:t>
            </a:r>
            <a:r>
              <a:rPr lang="ru-RU" dirty="0"/>
              <a:t>Я увлекаюсь охотой, рыбалкой, тяжёлой атлетикой и игрой на гитаре.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Ekaterina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851920" y="1772816"/>
            <a:ext cx="4750296" cy="331236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</a:t>
            </a:r>
            <a:r>
              <a:rPr lang="en-US" dirty="0" smtClean="0"/>
              <a:t>Hello everyone, my name is, Ekaterina, I am 17 years old. I am a very creative person, I have been engaged in various kinds of applied arts, participated in youth city government’s activities, took part in public life of the school and the city.</a:t>
            </a:r>
            <a:br>
              <a:rPr lang="en-US" dirty="0" smtClean="0"/>
            </a:br>
            <a:r>
              <a:rPr lang="en-US" dirty="0" smtClean="0"/>
              <a:t>I am looking forward to new meetings, new experience in communication with people from different countries, and I hope for the rallying of delegations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9698" name="Picture 2" descr="https://pp.userapi.com/c637230/v637230178/8352d/1cFHaW-uWmc.jpg"/>
          <p:cNvPicPr>
            <a:picLocks noChangeAspect="1" noChangeArrowheads="1"/>
          </p:cNvPicPr>
          <p:nvPr/>
        </p:nvPicPr>
        <p:blipFill>
          <a:blip r:embed="rId2" cstate="print"/>
          <a:srcRect l="15750" t="15750" r="29913"/>
          <a:stretch>
            <a:fillRect/>
          </a:stretch>
        </p:blipFill>
        <p:spPr bwMode="auto">
          <a:xfrm>
            <a:off x="539552" y="1772816"/>
            <a:ext cx="3024336" cy="35169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5373216"/>
            <a:ext cx="8190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Всем привет, меня зовут Екатерина, мне 17 лет. Я очень творческий человек, занималась разными видами прикладного искусства, участвовала в деятельности молодежного правительства города, принимала участие в общественной жизни школы и города. Я жду новых знакомств, нового опыта в общении с людьми из разных стран, а также надеюсь на сплочение делегаций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Artem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724128" y="1752600"/>
            <a:ext cx="2962672" cy="2252464"/>
          </a:xfrm>
        </p:spPr>
        <p:txBody>
          <a:bodyPr/>
          <a:lstStyle/>
          <a:p>
            <a:pPr lvl="0"/>
            <a:r>
              <a:rPr lang="en-US" dirty="0" smtClean="0"/>
              <a:t>Hi, my name is </a:t>
            </a:r>
            <a:r>
              <a:rPr lang="en-US" dirty="0" err="1" smtClean="0"/>
              <a:t>Artem</a:t>
            </a:r>
            <a:r>
              <a:rPr lang="en-US" dirty="0" smtClean="0"/>
              <a:t>, I am 19 years old. I like listen to music, watch films and draw on “requests</a:t>
            </a:r>
            <a:r>
              <a:rPr lang="en-US" dirty="0" smtClean="0"/>
              <a:t>”.</a:t>
            </a:r>
            <a:endParaRPr lang="ru-RU" dirty="0" smtClean="0"/>
          </a:p>
        </p:txBody>
      </p:sp>
      <p:pic>
        <p:nvPicPr>
          <p:cNvPr id="30722" name="Picture 2" descr="https://pp.userapi.com/c836327/v836327652/598b1/bhWYBszKrQQ.jpg"/>
          <p:cNvPicPr>
            <a:picLocks noChangeAspect="1" noChangeArrowheads="1"/>
          </p:cNvPicPr>
          <p:nvPr/>
        </p:nvPicPr>
        <p:blipFill>
          <a:blip r:embed="rId2" cstate="print"/>
          <a:srcRect l="10032" r="10825"/>
          <a:stretch>
            <a:fillRect/>
          </a:stretch>
        </p:blipFill>
        <p:spPr bwMode="auto">
          <a:xfrm>
            <a:off x="467544" y="1844824"/>
            <a:ext cx="4824536" cy="4572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24128" y="4293096"/>
            <a:ext cx="3078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Привет, меня зовут Артем, мне 19 лет. Я люблю слушать музыку, смотреть фильмы и рисовать по </a:t>
            </a:r>
            <a:r>
              <a:rPr lang="ru-RU" dirty="0" err="1"/>
              <a:t>реквестам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Group of kurgan region nice to meet you!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Let's </a:t>
            </a:r>
            <a:r>
              <a:rPr lang="en-US" sz="3200" dirty="0" smtClean="0">
                <a:solidFill>
                  <a:srgbClr val="00B0F0"/>
                </a:solidFill>
              </a:rPr>
              <a:t>have some </a:t>
            </a:r>
            <a:r>
              <a:rPr lang="en-US" sz="3200" dirty="0" smtClean="0">
                <a:solidFill>
                  <a:srgbClr val="00B0F0"/>
                </a:solidFill>
              </a:rPr>
              <a:t>fun</a:t>
            </a:r>
            <a:r>
              <a:rPr lang="ru-RU" sz="3200" dirty="0" smtClean="0">
                <a:solidFill>
                  <a:srgbClr val="00B0F0"/>
                </a:solidFill>
              </a:rPr>
              <a:t>!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2017 we are celebrating </a:t>
            </a:r>
            <a:r>
              <a:rPr lang="en-US" sz="5300" dirty="0" smtClean="0">
                <a:solidFill>
                  <a:srgbClr val="00B0F0"/>
                </a:solidFill>
              </a:rPr>
              <a:t>26</a:t>
            </a:r>
            <a:r>
              <a:rPr lang="en-US" sz="5300" dirty="0" smtClean="0"/>
              <a:t> </a:t>
            </a:r>
            <a:r>
              <a:rPr lang="en-US" dirty="0" smtClean="0"/>
              <a:t>years!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6800" dirty="0" smtClean="0"/>
              <a:t>Детская общественная организация Курганской  области «Открытый мир» была создана в Кургане 29 мая, 1991 года. В 2017 году нам исполнилось 26 лет! Наша организация создана и действует в целях защиты и реализации основных прав детей и молодёжи; организации досуга детей; воспитания нравственности, толерантности, духовности и патриотизма в детях; обеспечения преемственности поколений; развития творческих способностей и содействия реализации детьми и молодёжью их социального потенциала; развития добровольческого движения. </a:t>
            </a:r>
            <a:r>
              <a:rPr lang="ru-RU" sz="6800" b="1" dirty="0" smtClean="0"/>
              <a:t>«Открытый мир» объединяет нас!</a:t>
            </a:r>
            <a:endParaRPr lang="ru-RU" sz="6800" dirty="0" smtClean="0"/>
          </a:p>
          <a:p>
            <a:r>
              <a:rPr lang="ru-RU" sz="6800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788024" y="1628800"/>
            <a:ext cx="3886200" cy="4248472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Children Public Organization of Kurgan region "Open World" was created May 29, 1991.</a:t>
            </a:r>
            <a:r>
              <a:rPr lang="en-US" sz="5500" b="1" dirty="0" smtClean="0"/>
              <a:t> In 2017 we are celebrating 26 years! </a:t>
            </a:r>
            <a:r>
              <a:rPr lang="en-US" sz="5500" dirty="0" smtClean="0"/>
              <a:t>Our organization was created and operates in order to protect and implement the basic rights of children and youth; organization of children; education of morality, tolerance, spirituality and patriotism in children; ensure the continuity of generations; development of creative abilities and contribution to the children and youth of their social potential; development of volunteerism. </a:t>
            </a:r>
            <a:r>
              <a:rPr lang="ru-RU" sz="5500" b="1" dirty="0" smtClean="0"/>
              <a:t>«</a:t>
            </a:r>
            <a:r>
              <a:rPr lang="en-US" sz="5500" b="1" dirty="0" smtClean="0"/>
              <a:t>Open world</a:t>
            </a:r>
            <a:r>
              <a:rPr lang="ru-RU" sz="5500" b="1" dirty="0" smtClean="0"/>
              <a:t>»</a:t>
            </a:r>
            <a:r>
              <a:rPr lang="en-US" sz="5500" b="1" dirty="0" smtClean="0"/>
              <a:t> brings us together!</a:t>
            </a:r>
            <a:endParaRPr lang="ru-RU" sz="55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83568" y="5805264"/>
            <a:ext cx="7920880" cy="720080"/>
          </a:xfrm>
        </p:spPr>
        <p:txBody>
          <a:bodyPr>
            <a:noAutofit/>
          </a:bodyPr>
          <a:lstStyle/>
          <a:p>
            <a:pPr algn="ctr"/>
            <a:r>
              <a:rPr lang="ru-RU" sz="4200" b="0" dirty="0" smtClean="0"/>
              <a:t>«</a:t>
            </a:r>
            <a:r>
              <a:rPr lang="en-US" sz="4200" b="0" dirty="0" smtClean="0"/>
              <a:t>Open world</a:t>
            </a:r>
            <a:r>
              <a:rPr lang="ru-RU" sz="4200" b="0" dirty="0" smtClean="0"/>
              <a:t>»</a:t>
            </a:r>
            <a:r>
              <a:rPr lang="en-US" sz="4200" b="0" dirty="0" smtClean="0"/>
              <a:t> brings us together!</a:t>
            </a:r>
            <a:endParaRPr lang="ru-RU" sz="4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90152"/>
            <a:ext cx="9162638" cy="1800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Our organization is involved in International youth exchange since 2003</a:t>
            </a:r>
            <a:r>
              <a:rPr lang="en-US" sz="2400" b="0" dirty="0" smtClean="0"/>
              <a:t>. </a:t>
            </a:r>
            <a:r>
              <a:rPr lang="en-US" sz="2400" dirty="0" smtClean="0"/>
              <a:t>This </a:t>
            </a:r>
            <a:r>
              <a:rPr lang="en-US" sz="2400" dirty="0" smtClean="0"/>
              <a:t>is one of our best projects! </a:t>
            </a:r>
            <a:r>
              <a:rPr lang="en-US" sz="2400" b="0" dirty="0" smtClean="0"/>
              <a:t>It gave us a chance to realize our goals. We saw the world, met wonderful people, learned about the culture and people of different countries</a:t>
            </a:r>
            <a:r>
              <a:rPr lang="en-US" sz="2400" b="0" dirty="0" smtClean="0"/>
              <a:t>!</a:t>
            </a:r>
            <a:endParaRPr lang="ru-RU" sz="2400" b="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0" y="5312083"/>
            <a:ext cx="9144000" cy="144016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Наша организация участвует Международном молодёжном обмене. В этом проекте мы с 2003 года. </a:t>
            </a:r>
            <a:r>
              <a:rPr lang="ru-RU" dirty="0" smtClean="0"/>
              <a:t>Это один из наших лучших проектов! </a:t>
            </a:r>
            <a:r>
              <a:rPr lang="ru-RU" b="0" dirty="0" smtClean="0"/>
              <a:t>Он дал нам шанс реализовать себя, свои цели. Мы увидели мир, познакомились с замечательными людьми, узнали о культуре и народе разных стран</a:t>
            </a:r>
            <a:r>
              <a:rPr lang="ru-RU" b="0" dirty="0" smtClean="0"/>
              <a:t>!</a:t>
            </a:r>
            <a:endParaRPr lang="ru-RU" b="0" dirty="0" smtClean="0"/>
          </a:p>
        </p:txBody>
      </p:sp>
      <p:pic>
        <p:nvPicPr>
          <p:cNvPr id="18434" name="Picture 2" descr="https://scontent-frx5-1.xx.fbcdn.net/v/t1.0-0/p480x480/20032065_1670047179695321_7996882973008543490_n.jpg?oh=f321856ef2e8ba451445ffb6223420d9&amp;oe=59FFD9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2902307" cy="3168352"/>
          </a:xfrm>
          <a:prstGeom prst="rect">
            <a:avLst/>
          </a:prstGeom>
          <a:noFill/>
        </p:spPr>
      </p:pic>
      <p:pic>
        <p:nvPicPr>
          <p:cNvPr id="18436" name="Picture 4" descr="&amp;Fcy;&amp;ocy;&amp;tcy;&amp;ocy; Remo Küchl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1512168" cy="3277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of </a:t>
            </a:r>
            <a:r>
              <a:rPr lang="ru-RU" dirty="0" smtClean="0"/>
              <a:t>«</a:t>
            </a:r>
            <a:r>
              <a:rPr lang="en-US" dirty="0" smtClean="0"/>
              <a:t>Open world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700808"/>
            <a:ext cx="3240360" cy="468052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leader of our organization is </a:t>
            </a:r>
            <a:r>
              <a:rPr lang="en-US" sz="2000" dirty="0" err="1" smtClean="0"/>
              <a:t>Belicheva</a:t>
            </a:r>
            <a:r>
              <a:rPr lang="en-US" sz="2000" dirty="0" smtClean="0"/>
              <a:t> Lyudmila </a:t>
            </a:r>
            <a:r>
              <a:rPr lang="en-US" sz="2000" dirty="0" err="1" smtClean="0"/>
              <a:t>Stepanovna</a:t>
            </a:r>
            <a:r>
              <a:rPr lang="en-US" sz="2000" dirty="0" smtClean="0"/>
              <a:t>. She has two higher educations. Lyudmila </a:t>
            </a:r>
            <a:r>
              <a:rPr lang="en-US" sz="2000" dirty="0" err="1" smtClean="0"/>
              <a:t>Stepanovna</a:t>
            </a:r>
            <a:r>
              <a:rPr lang="en-US" sz="2000" dirty="0" smtClean="0"/>
              <a:t> a very responsible leader and active public figure. In her spare time she enjoys psychology, travels a lot and attends many sporting events, attend concerts and theatre. She's very optimistic and sociable person, friendly and tolerant.</a:t>
            </a:r>
            <a:endParaRPr lang="ru-RU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00808"/>
            <a:ext cx="5127625" cy="287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707904" y="4602615"/>
            <a:ext cx="54360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Лидером нашей организации является </a:t>
            </a:r>
            <a:r>
              <a:rPr kumimoji="0" lang="ru-RU" sz="160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Беличева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Людмила Степановна. Она имеет два высших образования. Людмила Степановна очень ответственный руководитель и активный общественный деятель. В свободное время она увлекается психологией, много путешествует и  посещает разные спортивные мероприятия, ходит на концерты и в театр. Она очень оптимистичный и общительный человек, доброжелательная и толерантная.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Elena </a:t>
            </a:r>
            <a:r>
              <a:rPr lang="en-US" dirty="0" err="1" smtClean="0"/>
              <a:t>Vladimirovna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2900536"/>
          </a:xfrm>
        </p:spPr>
        <p:txBody>
          <a:bodyPr/>
          <a:lstStyle/>
          <a:p>
            <a:r>
              <a:rPr lang="en-US" dirty="0" smtClean="0"/>
              <a:t>Hello! My name is Elena. I am addicted to gardening, cooking different dishes, meeting friends, organizing holidays. I am looking forward to new impressions, meetings with old friends, visits to new places, vivid emotions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1506" name="Picture 2" descr="https://pp.userapi.com/c638724/v638724990/4a949/emL195jyb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2816"/>
            <a:ext cx="4130270" cy="41044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4797152"/>
            <a:ext cx="3995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Здравствуйте, меня зовут Елена. Я Люблю заниматься садоводством, готовить разные блюда, встречаться с друзьями, организовывать праздники. От поездки жду новых впечатлений, встречи со старыми друзьями, посещения новых мест, ярких эмоций.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Polina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2468488"/>
          </a:xfrm>
        </p:spPr>
        <p:txBody>
          <a:bodyPr/>
          <a:lstStyle/>
          <a:p>
            <a:pPr lvl="0"/>
            <a:r>
              <a:rPr lang="en-US" dirty="0" smtClean="0"/>
              <a:t>Hi, my name is </a:t>
            </a:r>
            <a:r>
              <a:rPr lang="en-US" dirty="0" err="1" smtClean="0"/>
              <a:t>Polina</a:t>
            </a:r>
            <a:r>
              <a:rPr lang="en-US" dirty="0" smtClean="0"/>
              <a:t>, I’m 19 years old. I’m a student of medical university. I am addicted to surgery, psychology and makeup. I am looking forward to interesting meetings and conversations, cheerful stories and situations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437112"/>
            <a:ext cx="4427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Привет, меня зовут Полина, мне 19 лет. Я студентка медицинского университета, увлекаюсь хирургией, психологией, макияжем. От поездки ожидаю много интересных знакомств, веселых историй и ситуаций.</a:t>
            </a:r>
            <a:br>
              <a:rPr lang="ru-RU" dirty="0"/>
            </a:br>
            <a:endParaRPr lang="ru-RU" dirty="0"/>
          </a:p>
        </p:txBody>
      </p:sp>
      <p:pic>
        <p:nvPicPr>
          <p:cNvPr id="22531" name="Picture 3" descr="https://pp.userapi.com/c841320/v841320754/b667/_J-lRjtFv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911579" cy="4832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Alena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818384" cy="2612504"/>
          </a:xfrm>
        </p:spPr>
        <p:txBody>
          <a:bodyPr>
            <a:normAutofit/>
          </a:bodyPr>
          <a:lstStyle/>
          <a:p>
            <a:r>
              <a:rPr lang="en-US" b="1" dirty="0" smtClean="0"/>
              <a:t>Hi everyone, my name is </a:t>
            </a:r>
            <a:r>
              <a:rPr lang="en-US" b="1" dirty="0" err="1" smtClean="0"/>
              <a:t>Alena</a:t>
            </a:r>
            <a:r>
              <a:rPr lang="en-US" b="1" dirty="0" smtClean="0"/>
              <a:t>, I am 16 years old. I like to draw and adore art. Often I spend time in the open air and go to the cinema. I can’t imagine my life without walks and gatherings with friends. From the trip, expect a lot of new friends, fun and wonderful memories</a:t>
            </a:r>
            <a:r>
              <a:rPr lang="en-US" b="1" dirty="0" smtClean="0"/>
              <a:t>.</a:t>
            </a:r>
            <a:endParaRPr lang="ru-RU" b="1" dirty="0" smtClean="0"/>
          </a:p>
        </p:txBody>
      </p:sp>
      <p:pic>
        <p:nvPicPr>
          <p:cNvPr id="23554" name="Picture 2" descr="https://pp.userapi.com/c841436/v841436930/78e7/OctT8LlPNQQ.jpg"/>
          <p:cNvPicPr>
            <a:picLocks noChangeAspect="1" noChangeArrowheads="1"/>
          </p:cNvPicPr>
          <p:nvPr/>
        </p:nvPicPr>
        <p:blipFill>
          <a:blip r:embed="rId2" cstate="print"/>
          <a:srcRect l="25842" t="14496" r="24457" b="24413"/>
          <a:stretch>
            <a:fillRect/>
          </a:stretch>
        </p:blipFill>
        <p:spPr bwMode="auto">
          <a:xfrm>
            <a:off x="4542708" y="1772816"/>
            <a:ext cx="4061739" cy="37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4365104"/>
            <a:ext cx="3779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Всем привет, меня зовут Алёна, мне 16 лет. Я люблю рисовать и обожаю искусство. Часто провожу время на свежем воздухе и хожу в кино. Не могу представить свою жизнь без прогулок и посиделок с друзьями. От поездки жду множество новых знакомств, веселого времяпровождения и чудесных воспоминаний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Yana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067944" y="1844824"/>
            <a:ext cx="4752528" cy="3168352"/>
          </a:xfrm>
        </p:spPr>
        <p:txBody>
          <a:bodyPr>
            <a:normAutofit/>
          </a:bodyPr>
          <a:lstStyle/>
          <a:p>
            <a:r>
              <a:rPr lang="en-US" dirty="0" smtClean="0"/>
              <a:t>Nice to meet you, my name is Yana, I am 16 years old. I am engaged in gymnastic, in my spare time I like to read detective stories and doing scrapbooking. I also adore traveling all around the world, meeting new people of different cultures.”</a:t>
            </a:r>
            <a:br>
              <a:rPr lang="en-US" dirty="0" smtClean="0"/>
            </a:br>
            <a:r>
              <a:rPr lang="en-US" dirty="0" smtClean="0"/>
              <a:t>I am looking forward to meet old friends and meet new people, get the experience of communication in foreign language ​​and get to know Romanian culture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4578" name="Picture 2" descr="https://pp.userapi.com/c638724/v638724990/4a952/ER2nxQXfa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72816"/>
            <a:ext cx="3312368" cy="331236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2883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Привет, меня зовут Яна, мне 16 лет. Я занимаюсь художественной гимнастикой, в свободное время люблю читать детективы и заниматься </a:t>
            </a:r>
            <a:r>
              <a:rPr lang="ru-RU" sz="1600" dirty="0" err="1"/>
              <a:t>скрапбукингом</a:t>
            </a:r>
            <a:r>
              <a:rPr lang="ru-RU" sz="1600" dirty="0"/>
              <a:t>. Так же я обожаю путешествовать по миру, знакомиться с новыми людьми и культурой других народов. </a:t>
            </a:r>
            <a:br>
              <a:rPr lang="ru-RU" sz="1600" dirty="0"/>
            </a:br>
            <a:r>
              <a:rPr lang="ru-RU" sz="1600" dirty="0"/>
              <a:t>На этом обмене я бы хотела встретиться со старыми друзьями и познакомиться с новыми людьми, получить опыт общения на иностранных языках и познакомиться с культурой Румынии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Arina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7544" y="1772816"/>
            <a:ext cx="3886200" cy="3456384"/>
          </a:xfrm>
        </p:spPr>
        <p:txBody>
          <a:bodyPr>
            <a:normAutofit/>
          </a:bodyPr>
          <a:lstStyle/>
          <a:p>
            <a:r>
              <a:rPr lang="en-US" dirty="0" smtClean="0"/>
              <a:t>Hi, my name is </a:t>
            </a:r>
            <a:r>
              <a:rPr lang="en-US" dirty="0" err="1" smtClean="0"/>
              <a:t>Arina</a:t>
            </a:r>
            <a:r>
              <a:rPr lang="en-US" dirty="0" smtClean="0"/>
              <a:t>, I’m 18 years old. I am addicted to draw, find out something new about history of Russia, learn foreign languages, spend time with my friends and travel all around the world.</a:t>
            </a:r>
            <a:br>
              <a:rPr lang="en-US" dirty="0" smtClean="0"/>
            </a:br>
            <a:r>
              <a:rPr lang="en-US" dirty="0" smtClean="0"/>
              <a:t>I am looking forward to visit the new country, meet new people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26626" name="Picture 2" descr="https://pp.userapi.com/c638724/v638724990/4a937/li4CG4GYKik.jpg"/>
          <p:cNvPicPr>
            <a:picLocks noChangeAspect="1" noChangeArrowheads="1"/>
          </p:cNvPicPr>
          <p:nvPr/>
        </p:nvPicPr>
        <p:blipFill>
          <a:blip r:embed="rId2" cstate="print"/>
          <a:srcRect l="6549" t="16393" r="21414"/>
          <a:stretch>
            <a:fillRect/>
          </a:stretch>
        </p:blipFill>
        <p:spPr bwMode="auto">
          <a:xfrm>
            <a:off x="4644008" y="1772816"/>
            <a:ext cx="3960440" cy="3672408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536" y="5669523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Всем привет, меня зовут Арина, мне 18 лет. Я люблю рисовать, изучать иностранные языки, проводить время в компании друзей, путешествовать по миру.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Мне бы хотелось побывать в новой стране, познакомиться с новыми людьми.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226</TotalTime>
  <Words>1327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Children's public organization «open world»</vt:lpstr>
      <vt:lpstr>In 2017 we are celebrating 26 years!</vt:lpstr>
      <vt:lpstr>Слайд 3</vt:lpstr>
      <vt:lpstr>Leader of «Open world»</vt:lpstr>
      <vt:lpstr>Elena Vladimirovna</vt:lpstr>
      <vt:lpstr>Polina</vt:lpstr>
      <vt:lpstr>Alena</vt:lpstr>
      <vt:lpstr>Yana</vt:lpstr>
      <vt:lpstr>Arina</vt:lpstr>
      <vt:lpstr>Anna</vt:lpstr>
      <vt:lpstr>Victoria</vt:lpstr>
      <vt:lpstr>Nikita</vt:lpstr>
      <vt:lpstr>Ekaterina</vt:lpstr>
      <vt:lpstr>Artem</vt:lpstr>
      <vt:lpstr>Group of kurgan region nice to meet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Children's public organization «open world»</dc:title>
  <dc:creator>Алёна Третьякова</dc:creator>
  <cp:lastModifiedBy>Алёна Третьякова</cp:lastModifiedBy>
  <cp:revision>23</cp:revision>
  <dcterms:created xsi:type="dcterms:W3CDTF">2017-07-28T09:07:21Z</dcterms:created>
  <dcterms:modified xsi:type="dcterms:W3CDTF">2017-07-28T12:53:58Z</dcterms:modified>
</cp:coreProperties>
</file>